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324" r:id="rId5"/>
    <p:sldId id="302" r:id="rId6"/>
    <p:sldId id="315" r:id="rId7"/>
    <p:sldId id="327" r:id="rId8"/>
    <p:sldId id="325" r:id="rId9"/>
    <p:sldId id="328" r:id="rId10"/>
    <p:sldId id="329" r:id="rId11"/>
    <p:sldId id="330" r:id="rId12"/>
    <p:sldId id="33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033" autoAdjust="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outlineViewPr>
    <p:cViewPr>
      <p:scale>
        <a:sx n="33" d="100"/>
        <a:sy n="33" d="100"/>
      </p:scale>
      <p:origin x="0" y="-48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-965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10/4/2025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10/4/2025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420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7912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ED61BFD1-C421-442F-ACC0-868D35B02015}"/>
              </a:ext>
            </a:extLst>
          </p:cNvPr>
          <p:cNvSpPr/>
          <p:nvPr userDrawn="1"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89B16BC3-CBF9-4BF0-A37A-9F2BB89BED54}"/>
              </a:ext>
            </a:extLst>
          </p:cNvPr>
          <p:cNvSpPr/>
          <p:nvPr userDrawn="1"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80EA9ECE-F57C-4B25-AD19-4F78933A61EC}"/>
              </a:ext>
            </a:extLst>
          </p:cNvPr>
          <p:cNvSpPr/>
          <p:nvPr userDrawn="1"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DCBDF4EA-BFFB-460D-B9A8-45C097E920DA}"/>
              </a:ext>
            </a:extLst>
          </p:cNvPr>
          <p:cNvSpPr/>
          <p:nvPr userDrawn="1"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AB15A15E-528E-4041-8E63-65C0D0398F3A}"/>
              </a:ext>
            </a:extLst>
          </p:cNvPr>
          <p:cNvSpPr/>
          <p:nvPr userDrawn="1"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7A620BD-CFAD-4100-8C9F-494D15A0A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6846" y="2576760"/>
            <a:ext cx="3924935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96848" y="1899514"/>
            <a:ext cx="3924934" cy="490538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0A61465-6ECA-46DC-97DD-7BCFDB69EB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84582" y="4459105"/>
            <a:ext cx="3222836" cy="1168530"/>
          </a:xfrm>
          <a:prstGeom prst="rect">
            <a:avLst/>
          </a:prstGeom>
        </p:spPr>
        <p:txBody>
          <a:bodyPr anchor="b"/>
          <a:lstStyle>
            <a:lvl1pPr algn="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1487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061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7700" y="2057818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AACFBE9-8475-4CC0-8189-87BFC4059A86}"/>
              </a:ext>
            </a:extLst>
          </p:cNvPr>
          <p:cNvSpPr/>
          <p:nvPr userDrawn="1"/>
        </p:nvSpPr>
        <p:spPr>
          <a:xfrm>
            <a:off x="10385897" y="1443145"/>
            <a:ext cx="471170" cy="47117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F8C6FC8-D350-4A01-A7E0-5AEDAC96F358}"/>
              </a:ext>
            </a:extLst>
          </p:cNvPr>
          <p:cNvSpPr/>
          <p:nvPr userDrawn="1"/>
        </p:nvSpPr>
        <p:spPr>
          <a:xfrm>
            <a:off x="8910011" y="328773"/>
            <a:ext cx="317813" cy="3178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8F1038A-897D-4C38-B499-73FC76C716FA}"/>
              </a:ext>
            </a:extLst>
          </p:cNvPr>
          <p:cNvSpPr/>
          <p:nvPr userDrawn="1"/>
        </p:nvSpPr>
        <p:spPr>
          <a:xfrm flipH="1">
            <a:off x="8634932" y="623939"/>
            <a:ext cx="170406" cy="17040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73522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51600" y="2061363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64300" y="2677067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57B52D4-8D50-4E16-B60E-688B084764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61647" y="0"/>
            <a:ext cx="2930353" cy="1559882"/>
          </a:xfrm>
          <a:custGeom>
            <a:avLst/>
            <a:gdLst>
              <a:gd name="connsiteX0" fmla="*/ 562125 w 2930353"/>
              <a:gd name="connsiteY0" fmla="*/ 435632 h 1559882"/>
              <a:gd name="connsiteX1" fmla="*/ 1124250 w 2930353"/>
              <a:gd name="connsiteY1" fmla="*/ 997757 h 1559882"/>
              <a:gd name="connsiteX2" fmla="*/ 562125 w 2930353"/>
              <a:gd name="connsiteY2" fmla="*/ 1559882 h 1559882"/>
              <a:gd name="connsiteX3" fmla="*/ 0 w 2930353"/>
              <a:gd name="connsiteY3" fmla="*/ 997757 h 1559882"/>
              <a:gd name="connsiteX4" fmla="*/ 562125 w 2930353"/>
              <a:gd name="connsiteY4" fmla="*/ 435632 h 1559882"/>
              <a:gd name="connsiteX5" fmla="*/ 1475035 w 2930353"/>
              <a:gd name="connsiteY5" fmla="*/ 0 h 1559882"/>
              <a:gd name="connsiteX6" fmla="*/ 2930353 w 2930353"/>
              <a:gd name="connsiteY6" fmla="*/ 0 h 1559882"/>
              <a:gd name="connsiteX7" fmla="*/ 2930353 w 2930353"/>
              <a:gd name="connsiteY7" fmla="*/ 1239091 h 1559882"/>
              <a:gd name="connsiteX8" fmla="*/ 2822571 w 2930353"/>
              <a:gd name="connsiteY8" fmla="*/ 1328020 h 1559882"/>
              <a:gd name="connsiteX9" fmla="*/ 2282653 w 2930353"/>
              <a:gd name="connsiteY9" fmla="*/ 1492942 h 1559882"/>
              <a:gd name="connsiteX10" fmla="*/ 1316979 w 2930353"/>
              <a:gd name="connsiteY10" fmla="*/ 527268 h 1559882"/>
              <a:gd name="connsiteX11" fmla="*/ 1392867 w 2930353"/>
              <a:gd name="connsiteY11" fmla="*/ 151384 h 1559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30353" h="1559882">
                <a:moveTo>
                  <a:pt x="562125" y="435632"/>
                </a:moveTo>
                <a:cubicBezTo>
                  <a:pt x="872578" y="435632"/>
                  <a:pt x="1124250" y="687304"/>
                  <a:pt x="1124250" y="997757"/>
                </a:cubicBezTo>
                <a:cubicBezTo>
                  <a:pt x="1124250" y="1308210"/>
                  <a:pt x="872578" y="1559882"/>
                  <a:pt x="562125" y="1559882"/>
                </a:cubicBezTo>
                <a:cubicBezTo>
                  <a:pt x="251672" y="1559882"/>
                  <a:pt x="0" y="1308210"/>
                  <a:pt x="0" y="997757"/>
                </a:cubicBezTo>
                <a:cubicBezTo>
                  <a:pt x="0" y="687304"/>
                  <a:pt x="251672" y="435632"/>
                  <a:pt x="562125" y="435632"/>
                </a:cubicBezTo>
                <a:close/>
                <a:moveTo>
                  <a:pt x="1475035" y="0"/>
                </a:moveTo>
                <a:lnTo>
                  <a:pt x="2930353" y="0"/>
                </a:lnTo>
                <a:lnTo>
                  <a:pt x="2930353" y="1239091"/>
                </a:lnTo>
                <a:lnTo>
                  <a:pt x="2822571" y="1328020"/>
                </a:lnTo>
                <a:cubicBezTo>
                  <a:pt x="2668448" y="1432143"/>
                  <a:pt x="2482651" y="1492942"/>
                  <a:pt x="2282653" y="1492942"/>
                </a:cubicBezTo>
                <a:cubicBezTo>
                  <a:pt x="1749326" y="1492942"/>
                  <a:pt x="1316979" y="1060595"/>
                  <a:pt x="1316979" y="527268"/>
                </a:cubicBezTo>
                <a:cubicBezTo>
                  <a:pt x="1316979" y="393936"/>
                  <a:pt x="1344001" y="266916"/>
                  <a:pt x="1392867" y="151384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2F03355-C197-48C4-A4DF-B41338483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901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400" y="2037656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44180" y="2052478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56880" y="2668182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7">
            <a:extLst>
              <a:ext uri="{FF2B5EF4-FFF2-40B4-BE49-F238E27FC236}">
                <a16:creationId xmlns:a16="http://schemas.microsoft.com/office/drawing/2014/main" id="{4FDB27CA-009D-4863-B119-0EC36837148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2290" y="2048933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5">
            <a:extLst>
              <a:ext uri="{FF2B5EF4-FFF2-40B4-BE49-F238E27FC236}">
                <a16:creationId xmlns:a16="http://schemas.microsoft.com/office/drawing/2014/main" id="{FD03E3EF-D812-4B98-959B-6800BBE59D1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6499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303FFB35-43AC-4A56-92D0-91038C098B3C}"/>
              </a:ext>
            </a:extLst>
          </p:cNvPr>
          <p:cNvSpPr/>
          <p:nvPr userDrawn="1"/>
        </p:nvSpPr>
        <p:spPr>
          <a:xfrm>
            <a:off x="10700126" y="788523"/>
            <a:ext cx="1155906" cy="99647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AAF31DA0-707D-4A5D-BB7A-A5C90DB11A55}"/>
              </a:ext>
            </a:extLst>
          </p:cNvPr>
          <p:cNvSpPr/>
          <p:nvPr userDrawn="1"/>
        </p:nvSpPr>
        <p:spPr>
          <a:xfrm>
            <a:off x="11388427" y="1859136"/>
            <a:ext cx="315205" cy="271728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539F452B-F55F-4D85-834B-A7EAF742647C}"/>
              </a:ext>
            </a:extLst>
          </p:cNvPr>
          <p:cNvSpPr/>
          <p:nvPr userDrawn="1"/>
        </p:nvSpPr>
        <p:spPr>
          <a:xfrm>
            <a:off x="9014155" y="740289"/>
            <a:ext cx="379060" cy="326776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1D9F6BE-FB0B-42EE-8F02-95F5CC039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67FFA0E-8AAA-4DEB-B97E-31969F5792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393238" y="2"/>
            <a:ext cx="2798762" cy="1354861"/>
          </a:xfrm>
          <a:custGeom>
            <a:avLst/>
            <a:gdLst>
              <a:gd name="connsiteX0" fmla="*/ 316595 w 2798762"/>
              <a:gd name="connsiteY0" fmla="*/ 88390 h 1354861"/>
              <a:gd name="connsiteX1" fmla="*/ 1152465 w 2798762"/>
              <a:gd name="connsiteY1" fmla="*/ 88390 h 1354861"/>
              <a:gd name="connsiteX2" fmla="*/ 1469083 w 2798762"/>
              <a:gd name="connsiteY2" fmla="*/ 721626 h 1354861"/>
              <a:gd name="connsiteX3" fmla="*/ 1152465 w 2798762"/>
              <a:gd name="connsiteY3" fmla="*/ 1354861 h 1354861"/>
              <a:gd name="connsiteX4" fmla="*/ 316595 w 2798762"/>
              <a:gd name="connsiteY4" fmla="*/ 1354861 h 1354861"/>
              <a:gd name="connsiteX5" fmla="*/ 0 w 2798762"/>
              <a:gd name="connsiteY5" fmla="*/ 721672 h 1354861"/>
              <a:gd name="connsiteX6" fmla="*/ 0 w 2798762"/>
              <a:gd name="connsiteY6" fmla="*/ 721580 h 1354861"/>
              <a:gd name="connsiteX7" fmla="*/ 1250372 w 2798762"/>
              <a:gd name="connsiteY7" fmla="*/ 0 h 1354861"/>
              <a:gd name="connsiteX8" fmla="*/ 2798762 w 2798762"/>
              <a:gd name="connsiteY8" fmla="*/ 0 h 1354861"/>
              <a:gd name="connsiteX9" fmla="*/ 2798762 w 2798762"/>
              <a:gd name="connsiteY9" fmla="*/ 505978 h 1354861"/>
              <a:gd name="connsiteX10" fmla="*/ 2719777 w 2798762"/>
              <a:gd name="connsiteY10" fmla="*/ 663948 h 1354861"/>
              <a:gd name="connsiteX11" fmla="*/ 1582346 w 2798762"/>
              <a:gd name="connsiteY11" fmla="*/ 663948 h 1354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98762" h="1354861">
                <a:moveTo>
                  <a:pt x="316595" y="88390"/>
                </a:moveTo>
                <a:lnTo>
                  <a:pt x="1152465" y="88390"/>
                </a:lnTo>
                <a:lnTo>
                  <a:pt x="1469083" y="721626"/>
                </a:lnTo>
                <a:lnTo>
                  <a:pt x="1152465" y="1354861"/>
                </a:lnTo>
                <a:lnTo>
                  <a:pt x="316595" y="1354861"/>
                </a:lnTo>
                <a:lnTo>
                  <a:pt x="0" y="721672"/>
                </a:lnTo>
                <a:lnTo>
                  <a:pt x="0" y="721580"/>
                </a:lnTo>
                <a:close/>
                <a:moveTo>
                  <a:pt x="1250372" y="0"/>
                </a:moveTo>
                <a:lnTo>
                  <a:pt x="2798762" y="0"/>
                </a:lnTo>
                <a:lnTo>
                  <a:pt x="2798762" y="505978"/>
                </a:lnTo>
                <a:lnTo>
                  <a:pt x="2719777" y="663948"/>
                </a:lnTo>
                <a:lnTo>
                  <a:pt x="1582346" y="66394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559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5E74AFC3-1C60-42DE-ABAC-F53CA85AC6F1}"/>
              </a:ext>
            </a:extLst>
          </p:cNvPr>
          <p:cNvSpPr/>
          <p:nvPr userDrawn="1"/>
        </p:nvSpPr>
        <p:spPr>
          <a:xfrm>
            <a:off x="5897272" y="1457542"/>
            <a:ext cx="617218" cy="6172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F133261-FFEB-4B3D-B085-14AEAE741F82}"/>
              </a:ext>
            </a:extLst>
          </p:cNvPr>
          <p:cNvSpPr/>
          <p:nvPr userDrawn="1"/>
        </p:nvSpPr>
        <p:spPr>
          <a:xfrm>
            <a:off x="9810348" y="5955461"/>
            <a:ext cx="394539" cy="3945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53FE105-1D8E-48B0-AD9A-95AC9A165651}"/>
              </a:ext>
            </a:extLst>
          </p:cNvPr>
          <p:cNvSpPr/>
          <p:nvPr userDrawn="1"/>
        </p:nvSpPr>
        <p:spPr>
          <a:xfrm>
            <a:off x="6514490" y="946887"/>
            <a:ext cx="335852" cy="33585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C4388F5-0DCA-4A09-A6E1-AE07F40309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7701" y="2042790"/>
            <a:ext cx="4143374" cy="2654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02C12FDC-BC11-43E8-B22A-3EC48E0344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699" y="4953919"/>
            <a:ext cx="4143375" cy="7594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</a:defRPr>
            </a:lvl1pPr>
            <a:lvl2pPr>
              <a:buNone/>
              <a:defRPr sz="2000"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D43F412-F2C7-4D38-BDD0-966302908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7402" y="533063"/>
            <a:ext cx="5542598" cy="5611666"/>
          </a:xfrm>
          <a:custGeom>
            <a:avLst/>
            <a:gdLst>
              <a:gd name="connsiteX0" fmla="*/ 3354105 w 5542598"/>
              <a:gd name="connsiteY0" fmla="*/ 4359376 h 5611666"/>
              <a:gd name="connsiteX1" fmla="*/ 3980250 w 5542598"/>
              <a:gd name="connsiteY1" fmla="*/ 4985521 h 5611666"/>
              <a:gd name="connsiteX2" fmla="*/ 3354105 w 5542598"/>
              <a:gd name="connsiteY2" fmla="*/ 5611666 h 5611666"/>
              <a:gd name="connsiteX3" fmla="*/ 2727960 w 5542598"/>
              <a:gd name="connsiteY3" fmla="*/ 4985521 h 5611666"/>
              <a:gd name="connsiteX4" fmla="*/ 3354105 w 5542598"/>
              <a:gd name="connsiteY4" fmla="*/ 4359376 h 5611666"/>
              <a:gd name="connsiteX5" fmla="*/ 1592580 w 5542598"/>
              <a:gd name="connsiteY5" fmla="*/ 1430357 h 5611666"/>
              <a:gd name="connsiteX6" fmla="*/ 3185160 w 5542598"/>
              <a:gd name="connsiteY6" fmla="*/ 3022937 h 5611666"/>
              <a:gd name="connsiteX7" fmla="*/ 1592580 w 5542598"/>
              <a:gd name="connsiteY7" fmla="*/ 4615517 h 5611666"/>
              <a:gd name="connsiteX8" fmla="*/ 0 w 5542598"/>
              <a:gd name="connsiteY8" fmla="*/ 3022937 h 5611666"/>
              <a:gd name="connsiteX9" fmla="*/ 1592580 w 5542598"/>
              <a:gd name="connsiteY9" fmla="*/ 1430357 h 5611666"/>
              <a:gd name="connsiteX10" fmla="*/ 4230267 w 5542598"/>
              <a:gd name="connsiteY10" fmla="*/ 0 h 5611666"/>
              <a:gd name="connsiteX11" fmla="*/ 5542598 w 5542598"/>
              <a:gd name="connsiteY11" fmla="*/ 1312331 h 5611666"/>
              <a:gd name="connsiteX12" fmla="*/ 4230267 w 5542598"/>
              <a:gd name="connsiteY12" fmla="*/ 2624662 h 5611666"/>
              <a:gd name="connsiteX13" fmla="*/ 2917936 w 5542598"/>
              <a:gd name="connsiteY13" fmla="*/ 1312331 h 5611666"/>
              <a:gd name="connsiteX14" fmla="*/ 4230267 w 5542598"/>
              <a:gd name="connsiteY14" fmla="*/ 0 h 5611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2598" h="5611666">
                <a:moveTo>
                  <a:pt x="3354105" y="4359376"/>
                </a:moveTo>
                <a:cubicBezTo>
                  <a:pt x="3699915" y="4359376"/>
                  <a:pt x="3980250" y="4639711"/>
                  <a:pt x="3980250" y="4985521"/>
                </a:cubicBezTo>
                <a:cubicBezTo>
                  <a:pt x="3980250" y="5331331"/>
                  <a:pt x="3699915" y="5611666"/>
                  <a:pt x="3354105" y="5611666"/>
                </a:cubicBezTo>
                <a:cubicBezTo>
                  <a:pt x="3008295" y="5611666"/>
                  <a:pt x="2727960" y="5331331"/>
                  <a:pt x="2727960" y="4985521"/>
                </a:cubicBezTo>
                <a:cubicBezTo>
                  <a:pt x="2727960" y="4639711"/>
                  <a:pt x="3008295" y="4359376"/>
                  <a:pt x="3354105" y="4359376"/>
                </a:cubicBezTo>
                <a:close/>
                <a:moveTo>
                  <a:pt x="1592580" y="1430357"/>
                </a:moveTo>
                <a:cubicBezTo>
                  <a:pt x="2472138" y="1430357"/>
                  <a:pt x="3185160" y="2143379"/>
                  <a:pt x="3185160" y="3022937"/>
                </a:cubicBezTo>
                <a:cubicBezTo>
                  <a:pt x="3185160" y="3902495"/>
                  <a:pt x="2472138" y="4615517"/>
                  <a:pt x="1592580" y="4615517"/>
                </a:cubicBezTo>
                <a:cubicBezTo>
                  <a:pt x="713022" y="4615517"/>
                  <a:pt x="0" y="3902495"/>
                  <a:pt x="0" y="3022937"/>
                </a:cubicBezTo>
                <a:cubicBezTo>
                  <a:pt x="0" y="2143379"/>
                  <a:pt x="713022" y="1430357"/>
                  <a:pt x="1592580" y="1430357"/>
                </a:cubicBezTo>
                <a:close/>
                <a:moveTo>
                  <a:pt x="4230267" y="0"/>
                </a:moveTo>
                <a:cubicBezTo>
                  <a:pt x="4955047" y="0"/>
                  <a:pt x="5542598" y="587551"/>
                  <a:pt x="5542598" y="1312331"/>
                </a:cubicBezTo>
                <a:cubicBezTo>
                  <a:pt x="5542598" y="2037111"/>
                  <a:pt x="4955047" y="2624662"/>
                  <a:pt x="4230267" y="2624662"/>
                </a:cubicBezTo>
                <a:cubicBezTo>
                  <a:pt x="3505487" y="2624662"/>
                  <a:pt x="2917936" y="2037111"/>
                  <a:pt x="2917936" y="1312331"/>
                </a:cubicBezTo>
                <a:cubicBezTo>
                  <a:pt x="2917936" y="587551"/>
                  <a:pt x="3505487" y="0"/>
                  <a:pt x="423026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1176083-2CE5-4707-A564-46805454A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186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descr="Tall office building looking up">
            <a:extLst>
              <a:ext uri="{FF2B5EF4-FFF2-40B4-BE49-F238E27FC236}">
                <a16:creationId xmlns:a16="http://schemas.microsoft.com/office/drawing/2014/main" id="{AF7FA146-2A75-4EA7-A9AD-EBCE6F17FB42}"/>
              </a:ext>
            </a:extLst>
          </p:cNvPr>
          <p:cNvSpPr/>
          <p:nvPr userDrawn="1"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</p:spPr>
        <p:txBody>
          <a:bodyPr/>
          <a:lstStyle>
            <a:lvl1pPr algn="r"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62BE5D7-9E35-49F8-A8E4-2093183A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9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1">
            <a:extLst>
              <a:ext uri="{FF2B5EF4-FFF2-40B4-BE49-F238E27FC236}">
                <a16:creationId xmlns:a16="http://schemas.microsoft.com/office/drawing/2014/main" id="{75D96571-69F8-475F-A910-ECC1834250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Oval 2" descr="Tall office building looking up">
            <a:extLst>
              <a:ext uri="{FF2B5EF4-FFF2-40B4-BE49-F238E27FC236}">
                <a16:creationId xmlns:a16="http://schemas.microsoft.com/office/drawing/2014/main" id="{CD4C2457-AECB-4015-9FE4-CCBC516AA9EE}"/>
              </a:ext>
            </a:extLst>
          </p:cNvPr>
          <p:cNvSpPr/>
          <p:nvPr userDrawn="1"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9A018F-D11C-4B07-9830-8336B27A18AD}"/>
              </a:ext>
            </a:extLst>
          </p:cNvPr>
          <p:cNvSpPr/>
          <p:nvPr userDrawn="1"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0209A32-FE17-4457-B02B-0A1DB9B8ADB1}"/>
              </a:ext>
            </a:extLst>
          </p:cNvPr>
          <p:cNvSpPr/>
          <p:nvPr userDrawn="1"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585A541-0EDE-4213-AE62-4D909E8EB7F5}"/>
              </a:ext>
            </a:extLst>
          </p:cNvPr>
          <p:cNvSpPr/>
          <p:nvPr userDrawn="1"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CBFD020D-881A-48D8-BDA8-55C7B95C59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27927" y="4609453"/>
            <a:ext cx="3924934" cy="490538"/>
          </a:xfrm>
          <a:prstGeom prst="rect">
            <a:avLst/>
          </a:prstGeom>
        </p:spPr>
        <p:txBody>
          <a:bodyPr anchor="b"/>
          <a:lstStyle>
            <a:lvl1pPr algn="ctr">
              <a:buNone/>
              <a:defRPr lang="en-US" sz="20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9687A5-0BDD-45B2-A892-542449E31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678" y="1988047"/>
            <a:ext cx="4007183" cy="2374194"/>
          </a:xfrm>
          <a:prstGeom prst="rect">
            <a:avLst/>
          </a:prstGeom>
        </p:spPr>
        <p:txBody>
          <a:bodyPr/>
          <a:lstStyle>
            <a:lvl1pPr algn="ctr">
              <a:spcBef>
                <a:spcPts val="1000"/>
              </a:spcBef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32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9354457" y="5363987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9354457" y="5897738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370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41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EB8F0E5-B89F-48AD-87BD-534EA9463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97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3CD802-D0A0-4EAC-8222-78FFDDD76A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2039392"/>
            <a:ext cx="105156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CB8BF-DA17-4856-91E9-77C601F2B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89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305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CF421413-161E-4B36-B693-FB38DF14ED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53508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B5D207AE-9C9C-410A-9F31-2402BAD6DD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11592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DE3344FC-C4DE-481F-9C31-667EDD563C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02465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9094D7D-3613-49C1-BB58-A65B41A973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4005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476CA45F-A66A-4AD8-A004-10DB55A5D7B2}"/>
              </a:ext>
            </a:extLst>
          </p:cNvPr>
          <p:cNvSpPr/>
          <p:nvPr userDrawn="1"/>
        </p:nvSpPr>
        <p:spPr>
          <a:xfrm>
            <a:off x="546669" y="3467555"/>
            <a:ext cx="458268" cy="39505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27A66A3D-2437-4015-9F5F-380C4D23D83C}"/>
              </a:ext>
            </a:extLst>
          </p:cNvPr>
          <p:cNvSpPr/>
          <p:nvPr userDrawn="1"/>
        </p:nvSpPr>
        <p:spPr>
          <a:xfrm>
            <a:off x="11113337" y="2394722"/>
            <a:ext cx="358391" cy="30895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FFB14F3B-E7EF-4546-8D74-71FFB45C77C0}"/>
              </a:ext>
            </a:extLst>
          </p:cNvPr>
          <p:cNvSpPr/>
          <p:nvPr userDrawn="1"/>
        </p:nvSpPr>
        <p:spPr>
          <a:xfrm>
            <a:off x="10882649" y="2202202"/>
            <a:ext cx="230688" cy="19886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91F943B-ED0D-49A1-844A-E23BA9A48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AC6B9A8-053C-4828-B705-901C6018F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BBA6FD52-E179-41F8-AE78-9AF3D65F2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89482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C49A82AB-D328-4DB0-841B-186884119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84E23D5D-9866-48F9-8E08-DD2DBE4C4E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2296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671C9E6-A1A5-4EE5-8642-94AA7635D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DF6BB5C9-B678-435A-830F-4C10EB1A95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75110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1861EC87-A9E2-4FC3-B8BC-06C520B8A1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C3EDE91-631F-4947-94DC-557685FD23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17923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8FDDBEF4-1329-49DF-B043-D51B34F5EE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FBDB3FD3-4F52-4E28-B639-5F73070E47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78337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ontent Placeholder 39">
            <a:extLst>
              <a:ext uri="{FF2B5EF4-FFF2-40B4-BE49-F238E27FC236}">
                <a16:creationId xmlns:a16="http://schemas.microsoft.com/office/drawing/2014/main" id="{6BB16225-AC51-4525-A1E8-438B8B0B73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73965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1" name="Content Placeholder 39">
            <a:extLst>
              <a:ext uri="{FF2B5EF4-FFF2-40B4-BE49-F238E27FC236}">
                <a16:creationId xmlns:a16="http://schemas.microsoft.com/office/drawing/2014/main" id="{6EC38F38-5935-49D5-AA85-4182E82D6FF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3965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Content Placeholder 39">
            <a:extLst>
              <a:ext uri="{FF2B5EF4-FFF2-40B4-BE49-F238E27FC236}">
                <a16:creationId xmlns:a16="http://schemas.microsoft.com/office/drawing/2014/main" id="{51C9D5ED-A19A-42A1-9200-C77E39E6F5C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73965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3" name="Content Placeholder 39">
            <a:extLst>
              <a:ext uri="{FF2B5EF4-FFF2-40B4-BE49-F238E27FC236}">
                <a16:creationId xmlns:a16="http://schemas.microsoft.com/office/drawing/2014/main" id="{47A95437-77F3-4E2C-8470-57587793A10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49386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4" name="Content Placeholder 39">
            <a:extLst>
              <a:ext uri="{FF2B5EF4-FFF2-40B4-BE49-F238E27FC236}">
                <a16:creationId xmlns:a16="http://schemas.microsoft.com/office/drawing/2014/main" id="{CB1EA2BE-D294-486E-88F0-2AA9518A6E6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49386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5" name="Content Placeholder 39">
            <a:extLst>
              <a:ext uri="{FF2B5EF4-FFF2-40B4-BE49-F238E27FC236}">
                <a16:creationId xmlns:a16="http://schemas.microsoft.com/office/drawing/2014/main" id="{108734A0-880E-44E2-858F-7AA6C6B0A5A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49386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3CED4CD-5348-488E-A883-0486DD57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10693400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70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1AD702D-965C-40E9-8D23-D82E2CFA9E61}"/>
              </a:ext>
            </a:extLst>
          </p:cNvPr>
          <p:cNvSpPr txBox="1">
            <a:spLocks/>
          </p:cNvSpPr>
          <p:nvPr userDrawn="1"/>
        </p:nvSpPr>
        <p:spPr>
          <a:xfrm>
            <a:off x="660396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7BD5F78-1C10-49D6-8616-C9F20406C112}" type="datetime1">
              <a:rPr lang="en-US" sz="1100" smtClean="0">
                <a:solidFill>
                  <a:schemeClr val="accent2"/>
                </a:solidFill>
              </a:rPr>
              <a:pPr/>
              <a:t>10/4/2025</a:t>
            </a:fld>
            <a:endParaRPr lang="en-US" sz="1100" dirty="0">
              <a:solidFill>
                <a:schemeClr val="accent2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E0959-6855-4447-BAEC-D32B47712F07}"/>
              </a:ext>
            </a:extLst>
          </p:cNvPr>
          <p:cNvSpPr txBox="1">
            <a:spLocks/>
          </p:cNvSpPr>
          <p:nvPr userDrawn="1"/>
        </p:nvSpPr>
        <p:spPr>
          <a:xfrm>
            <a:off x="1445526" y="6378906"/>
            <a:ext cx="41148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b="1" dirty="0">
                <a:solidFill>
                  <a:schemeClr val="accent2"/>
                </a:solidFill>
              </a:rPr>
              <a:t>Annual Review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A05B6A-9124-4DBB-843A-84818A8F79FC}"/>
              </a:ext>
            </a:extLst>
          </p:cNvPr>
          <p:cNvSpPr txBox="1">
            <a:spLocks/>
          </p:cNvSpPr>
          <p:nvPr userDrawn="1"/>
        </p:nvSpPr>
        <p:spPr>
          <a:xfrm>
            <a:off x="8805338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C18C1E5-FB55-42F5-BD6D-9CC153FCDBE6}" type="slidenum">
              <a:rPr lang="en-US" sz="1100" smtClean="0">
                <a:solidFill>
                  <a:schemeClr val="accent4"/>
                </a:solidFill>
              </a:rPr>
              <a:pPr algn="r"/>
              <a:t>‹#›</a:t>
            </a:fld>
            <a:endParaRPr lang="en-US" sz="11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88" r:id="rId3"/>
    <p:sldLayoutId id="2147483681" r:id="rId4"/>
    <p:sldLayoutId id="2147483680" r:id="rId5"/>
    <p:sldLayoutId id="2147483682" r:id="rId6"/>
    <p:sldLayoutId id="2147483677" r:id="rId7"/>
    <p:sldLayoutId id="2147483654" r:id="rId8"/>
    <p:sldLayoutId id="2147483685" r:id="rId9"/>
    <p:sldLayoutId id="2147483684" r:id="rId10"/>
    <p:sldLayoutId id="2147483686" r:id="rId11"/>
    <p:sldLayoutId id="2147483687" r:id="rId12"/>
    <p:sldLayoutId id="214748367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Blue glass building">
            <a:extLst>
              <a:ext uri="{FF2B5EF4-FFF2-40B4-BE49-F238E27FC236}">
                <a16:creationId xmlns:a16="http://schemas.microsoft.com/office/drawing/2014/main" id="{E6A5B61D-69C0-4661-AD66-3D72D9A6E86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80000"/>
          </a:blip>
          <a:srcRect t="7802" b="7802"/>
          <a:stretch/>
        </p:blipFill>
        <p:spPr>
          <a:xfrm>
            <a:off x="0" y="16778"/>
            <a:ext cx="12192000" cy="6858000"/>
          </a:xfrm>
          <a:blipFill dpi="0" rotWithShape="1"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  <p:sp>
        <p:nvSpPr>
          <p:cNvPr id="6" name="Hexagon 5">
            <a:extLst>
              <a:ext uri="{FF2B5EF4-FFF2-40B4-BE49-F238E27FC236}">
                <a16:creationId xmlns:a16="http://schemas.microsoft.com/office/drawing/2014/main" id="{38AF5374-EA50-4722-BB45-6C182E5A1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66402" y="796218"/>
            <a:ext cx="5859195" cy="5158300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D837CEB-1A69-4F72-95D4-054D82F09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192474" y="457619"/>
            <a:ext cx="2194195" cy="338598"/>
          </a:xfrm>
        </p:spPr>
        <p:txBody>
          <a:bodyPr/>
          <a:lstStyle/>
          <a:p>
            <a:r>
              <a:rPr lang="en-US" sz="100" dirty="0">
                <a:solidFill>
                  <a:srgbClr val="FF0066"/>
                </a:solidFill>
              </a:rPr>
              <a:t>--------------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FFAF4E3-C8A2-4861-A67E-040D885F84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5502" y="86064"/>
            <a:ext cx="3624043" cy="233156"/>
          </a:xfrm>
        </p:spPr>
        <p:txBody>
          <a:bodyPr/>
          <a:lstStyle/>
          <a:p>
            <a:r>
              <a:rPr lang="en-US" sz="2000" dirty="0"/>
              <a:t>Front-End Design Project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6DF5064-7AAC-4887-9BD5-FB6BC40A67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025598" y="5847127"/>
            <a:ext cx="3029382" cy="691654"/>
          </a:xfrm>
        </p:spPr>
        <p:txBody>
          <a:bodyPr/>
          <a:lstStyle/>
          <a:p>
            <a:r>
              <a:rPr lang="en-US" b="1" dirty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Presenting By :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D.TRISANTHI (</a:t>
            </a:r>
            <a:r>
              <a:rPr lang="en-US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Btech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-CSE)</a:t>
            </a:r>
          </a:p>
        </p:txBody>
      </p:sp>
      <p:sp>
        <p:nvSpPr>
          <p:cNvPr id="21" name="Hexagon 20">
            <a:extLst>
              <a:ext uri="{FF2B5EF4-FFF2-40B4-BE49-F238E27FC236}">
                <a16:creationId xmlns:a16="http://schemas.microsoft.com/office/drawing/2014/main" id="{35FAA64B-9D7A-4109-97E0-B0BAA29C4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00A0E61B-8139-47E5-862B-C6D87AFF3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B06F39E4-24A5-44F2-BD9A-7E8C8AF27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Hexagon 1">
            <a:extLst>
              <a:ext uri="{FF2B5EF4-FFF2-40B4-BE49-F238E27FC236}">
                <a16:creationId xmlns:a16="http://schemas.microsoft.com/office/drawing/2014/main" id="{62F7433A-0BB9-4B38-A96F-AB1B77772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BB2936-2BB6-42F2-9DCA-D2AC30841755}"/>
              </a:ext>
            </a:extLst>
          </p:cNvPr>
          <p:cNvSpPr txBox="1"/>
          <p:nvPr/>
        </p:nvSpPr>
        <p:spPr>
          <a:xfrm>
            <a:off x="4353887" y="2959629"/>
            <a:ext cx="43706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latin typeface="Bahnschrift" panose="020B0502040204020203" pitchFamily="34" charset="0"/>
              </a:rPr>
              <a:t>Age</a:t>
            </a:r>
            <a:r>
              <a:rPr lang="en-IN" sz="4200" b="1" dirty="0">
                <a:solidFill>
                  <a:schemeClr val="bg1"/>
                </a:solidFill>
                <a:latin typeface="Bahnschrift" panose="020B0502040204020203" pitchFamily="34" charset="0"/>
              </a:rPr>
              <a:t> Calculator</a:t>
            </a:r>
          </a:p>
        </p:txBody>
      </p:sp>
    </p:spTree>
    <p:extLst>
      <p:ext uri="{BB962C8B-B14F-4D97-AF65-F5344CB8AC3E}">
        <p14:creationId xmlns:p14="http://schemas.microsoft.com/office/powerpoint/2010/main" val="3665993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EF304F5-32C5-4869-B185-859B56785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229" y="837038"/>
            <a:ext cx="4275138" cy="830997"/>
          </a:xfrm>
        </p:spPr>
        <p:txBody>
          <a:bodyPr/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21C28F5-3CA3-4B78-B5C9-550C00BB31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Stack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Screenshots 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 Learned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Placeholder 10" descr="close up of building">
            <a:extLst>
              <a:ext uri="{FF2B5EF4-FFF2-40B4-BE49-F238E27FC236}">
                <a16:creationId xmlns:a16="http://schemas.microsoft.com/office/drawing/2014/main" id="{1CE2008D-DBCE-465F-90DA-B28A4E52513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5351" r="1535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41901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EF53E3-F88C-4203-A489-8C9D57513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782" y="800575"/>
            <a:ext cx="4960224" cy="830997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03AADD-A4FE-4CE8-944C-3F9C9777F0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6167" y="2061478"/>
            <a:ext cx="4515607" cy="3483645"/>
          </a:xfrm>
        </p:spPr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is designed to make users smile. With celebratory visuals, birthday music, and personalized messages, it turns a routine task into a moment of joy. It reflects my passion for building emotionally engaging web experiences.</a:t>
            </a:r>
          </a:p>
        </p:txBody>
      </p:sp>
      <p:pic>
        <p:nvPicPr>
          <p:cNvPr id="4" name="Picture Placeholder 3" descr="close up of building">
            <a:extLst>
              <a:ext uri="{FF2B5EF4-FFF2-40B4-BE49-F238E27FC236}">
                <a16:creationId xmlns:a16="http://schemas.microsoft.com/office/drawing/2014/main" id="{5EAB7860-C105-46A8-8B51-C886DCFAB5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2544" r="2254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96770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B1A5A9F3-15E8-ACE5-4561-4969398828D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711" y="20207"/>
            <a:ext cx="3474720" cy="438150"/>
          </a:xfrm>
        </p:spPr>
        <p:txBody>
          <a:bodyPr/>
          <a:lstStyle/>
          <a:p>
            <a:r>
              <a:rPr lang="en-US" sz="1600" dirty="0"/>
              <a:t>I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484BAB2-F69F-6DF4-293C-5A6ACB418B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64636"/>
            <a:ext cx="3474720" cy="356838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Semantic layout using </a:t>
            </a:r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&lt;label&gt;, &lt;input&gt;, &lt;button&gt;, and &lt;div&gt;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accessibility and clarity.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Responsive form design with fields for name, date of birth, and current date.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Embedded &lt;audio&gt; element for birthday music playback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A9490D02-C81C-DC4C-9C6D-CF7B8D3F576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56880" y="2256731"/>
            <a:ext cx="3474720" cy="338808"/>
          </a:xfrm>
        </p:spPr>
        <p:txBody>
          <a:bodyPr/>
          <a:lstStyle/>
          <a:p>
            <a:r>
              <a:rPr lang="en-US" sz="2000" dirty="0"/>
              <a:t> 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A38E34F0-0CFC-3887-015A-0C29C641CB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56880" y="2668181"/>
            <a:ext cx="3474720" cy="321250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 age calculation using date arithmetic (years, months, days).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Conditional logic to detect birthdays and activate celebratory effects.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Timed effects using </a:t>
            </a:r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setTimeout()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setInterval()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continuous animations.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A8439044-323D-382F-DFC3-E45598C8D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046208" y="239282"/>
            <a:ext cx="3462020" cy="438150"/>
          </a:xfrm>
        </p:spPr>
        <p:txBody>
          <a:bodyPr/>
          <a:lstStyle/>
          <a:p>
            <a:r>
              <a:rPr lang="en-US" sz="1800" dirty="0"/>
              <a:t> 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73F6F5E3-31EF-6FA8-851B-F3E019FAD0C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64990" y="2664636"/>
            <a:ext cx="3474720" cy="395408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Gradient backgrounds and festive color palette to create a joyful atmosphere.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Responsive design with flexible layout and adaptive font sizes.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Layered z-index styling to manage visual depth </a:t>
            </a:r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(background blast, balloons, bubbles, card).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6BB31D6-DAB0-D0FF-388D-12787984F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31" y="548542"/>
            <a:ext cx="4275138" cy="830997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/>
              <a:t>Technical Stack</a:t>
            </a:r>
          </a:p>
        </p:txBody>
      </p:sp>
      <p:pic>
        <p:nvPicPr>
          <p:cNvPr id="6" name="Picture Placeholder 5" descr="A close-up of a blue hexagon pattern&#10;&#10;AI-generated content may be incorrect.">
            <a:extLst>
              <a:ext uri="{FF2B5EF4-FFF2-40B4-BE49-F238E27FC236}">
                <a16:creationId xmlns:a16="http://schemas.microsoft.com/office/drawing/2014/main" id="{6ECF6F9F-DB59-5529-4CFA-FEF45DB5E4DF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2"/>
          <a:srcRect t="22905" b="12466"/>
          <a:stretch>
            <a:fillRect/>
          </a:stretch>
        </p:blipFill>
        <p:spPr>
          <a:xfrm>
            <a:off x="9393238" y="2"/>
            <a:ext cx="2798762" cy="135486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  <a:noFill/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6D4EEC4-2D6A-EF7D-47BE-E85E9AC346B9}"/>
              </a:ext>
            </a:extLst>
          </p:cNvPr>
          <p:cNvSpPr/>
          <p:nvPr/>
        </p:nvSpPr>
        <p:spPr>
          <a:xfrm>
            <a:off x="895292" y="1726508"/>
            <a:ext cx="2586139" cy="69962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HTML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FC6BDBE-E330-152E-626A-9DA56ABB42DB}"/>
              </a:ext>
            </a:extLst>
          </p:cNvPr>
          <p:cNvSpPr/>
          <p:nvPr/>
        </p:nvSpPr>
        <p:spPr>
          <a:xfrm>
            <a:off x="4646569" y="1726507"/>
            <a:ext cx="2586139" cy="69962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CSS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C877DA9-3E1A-88E6-3EA8-A791F55970DA}"/>
              </a:ext>
            </a:extLst>
          </p:cNvPr>
          <p:cNvSpPr/>
          <p:nvPr/>
        </p:nvSpPr>
        <p:spPr>
          <a:xfrm>
            <a:off x="8206480" y="1726506"/>
            <a:ext cx="2586139" cy="69962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JavaScript</a:t>
            </a:r>
          </a:p>
        </p:txBody>
      </p:sp>
    </p:spTree>
    <p:extLst>
      <p:ext uri="{BB962C8B-B14F-4D97-AF65-F5344CB8AC3E}">
        <p14:creationId xmlns:p14="http://schemas.microsoft.com/office/powerpoint/2010/main" val="3266750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Escalators">
            <a:extLst>
              <a:ext uri="{FF2B5EF4-FFF2-40B4-BE49-F238E27FC236}">
                <a16:creationId xmlns:a16="http://schemas.microsoft.com/office/drawing/2014/main" id="{067ABCFB-135D-465A-8D06-3042F9E75BB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60000"/>
          </a:blip>
          <a:srcRect t="6729" r="33992" b="40721"/>
          <a:stretch/>
        </p:blipFill>
        <p:spPr>
          <a:xfrm>
            <a:off x="15605" y="0"/>
            <a:ext cx="12192001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7310966-9752-4035-9DD5-FFBC93FC0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3D9E7E43-0082-4819-947F-94AD5664F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1883" y="2494419"/>
            <a:ext cx="4762025" cy="2038180"/>
          </a:xfrm>
        </p:spPr>
        <p:txBody>
          <a:bodyPr/>
          <a:lstStyle/>
          <a:p>
            <a:pPr rtl="0" eaLnBrk="1" latinLnBrk="0" hangingPunct="1"/>
            <a:r>
              <a:rPr lang="en-US" sz="4000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Here comes output of my project …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F64F07-1F8D-4F69-87E4-03E837E97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8168" y="1181123"/>
            <a:ext cx="459924" cy="4599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0393EC-C7F4-46AA-8768-FF7CD4DE0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31920" y="5840880"/>
            <a:ext cx="284372" cy="284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6DDC29-DFE2-4F0C-9C81-DDBC9CD8D2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159077" y="100024"/>
            <a:ext cx="3924934" cy="490538"/>
          </a:xfrm>
        </p:spPr>
        <p:txBody>
          <a:bodyPr/>
          <a:lstStyle/>
          <a:p>
            <a:r>
              <a:rPr lang="en-US" sz="100" dirty="0" err="1"/>
              <a:t>ddddddd</a:t>
            </a:r>
            <a:endParaRPr lang="en-US" sz="100" dirty="0"/>
          </a:p>
        </p:txBody>
      </p:sp>
    </p:spTree>
    <p:extLst>
      <p:ext uri="{BB962C8B-B14F-4D97-AF65-F5344CB8AC3E}">
        <p14:creationId xmlns:p14="http://schemas.microsoft.com/office/powerpoint/2010/main" val="1110251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calculator">
            <a:extLst>
              <a:ext uri="{FF2B5EF4-FFF2-40B4-BE49-F238E27FC236}">
                <a16:creationId xmlns:a16="http://schemas.microsoft.com/office/drawing/2014/main" id="{6D148C50-29FC-47F8-5E57-BC2C8A4EE459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 l="7113" r="7110" b="1"/>
          <a:stretch>
            <a:fillRect/>
          </a:stretch>
        </p:blipFill>
        <p:spPr>
          <a:xfrm>
            <a:off x="20" y="10"/>
            <a:ext cx="12191980" cy="6857990"/>
          </a:xfrm>
          <a:noFill/>
        </p:spPr>
      </p:pic>
    </p:spTree>
    <p:extLst>
      <p:ext uri="{BB962C8B-B14F-4D97-AF65-F5344CB8AC3E}">
        <p14:creationId xmlns:p14="http://schemas.microsoft.com/office/powerpoint/2010/main" val="2787902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alculator&#10;&#10;AI-generated content may be incorrect.">
            <a:extLst>
              <a:ext uri="{FF2B5EF4-FFF2-40B4-BE49-F238E27FC236}">
                <a16:creationId xmlns:a16="http://schemas.microsoft.com/office/drawing/2014/main" id="{88EDD949-07C7-3463-9E39-F107C1C59B7B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 l="7136" r="7087" b="1"/>
          <a:stretch>
            <a:fillRect/>
          </a:stretch>
        </p:blipFill>
        <p:spPr>
          <a:xfrm>
            <a:off x="20" y="10"/>
            <a:ext cx="12191980" cy="6857990"/>
          </a:xfrm>
          <a:noFill/>
        </p:spPr>
      </p:pic>
    </p:spTree>
    <p:extLst>
      <p:ext uri="{BB962C8B-B14F-4D97-AF65-F5344CB8AC3E}">
        <p14:creationId xmlns:p14="http://schemas.microsoft.com/office/powerpoint/2010/main" val="1082270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alculator&#10;&#10;AI-generated content may be incorrect.">
            <a:extLst>
              <a:ext uri="{FF2B5EF4-FFF2-40B4-BE49-F238E27FC236}">
                <a16:creationId xmlns:a16="http://schemas.microsoft.com/office/drawing/2014/main" id="{CC90129D-DB01-DF3E-6364-060054931E80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 l="7075" r="7148" b="1"/>
          <a:stretch>
            <a:fillRect/>
          </a:stretch>
        </p:blipFill>
        <p:spPr>
          <a:xfrm>
            <a:off x="20" y="10"/>
            <a:ext cx="12191980" cy="6857990"/>
          </a:xfrm>
          <a:noFill/>
        </p:spPr>
      </p:pic>
    </p:spTree>
    <p:extLst>
      <p:ext uri="{BB962C8B-B14F-4D97-AF65-F5344CB8AC3E}">
        <p14:creationId xmlns:p14="http://schemas.microsoft.com/office/powerpoint/2010/main" val="1399118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89861E7-F61D-F3BD-102C-62BC55B1190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2039392"/>
            <a:ext cx="10515600" cy="399229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 Calculator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 dynamic front-end project that blends functional utility with joyful user experience. It demonstrates my ability to: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responsive, user-friendly interfaces using HTML, CSS, and JavaScript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precise date logic to calculate age accurately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 user engagement through animations, sound, and personalized messages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Apply creative coding techniques to transform a simple tool into a delightful experience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reflects my commitment to crafting memorable web interactions and showcases my strengths in both technical execution and visual storytelling</a:t>
            </a:r>
            <a:r>
              <a:rPr lang="en-US" sz="2400" dirty="0"/>
              <a:t>.</a:t>
            </a:r>
          </a:p>
          <a:p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548925-7CA1-0AB1-073B-AA135F73E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248" y="725648"/>
            <a:ext cx="10515600" cy="700115"/>
          </a:xfrm>
        </p:spPr>
        <p:txBody>
          <a:bodyPr/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pic>
        <p:nvPicPr>
          <p:cNvPr id="5" name="Recorded 1">
            <a:hlinkClick r:id="" action="ppaction://media"/>
            <a:extLst>
              <a:ext uri="{FF2B5EF4-FFF2-40B4-BE49-F238E27FC236}">
                <a16:creationId xmlns:a16="http://schemas.microsoft.com/office/drawing/2014/main" id="{56111B04-4D5F-C77F-A76D-32B2DB2960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459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04"/>
    </mc:Choice>
    <mc:Fallback>
      <p:transition spd="slow" advTm="6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Geometric Presentation">
      <a:dk1>
        <a:sysClr val="windowText" lastClr="000000"/>
      </a:dk1>
      <a:lt1>
        <a:sysClr val="window" lastClr="FFFFFF"/>
      </a:lt1>
      <a:dk2>
        <a:srgbClr val="44546A"/>
      </a:dk2>
      <a:lt2>
        <a:srgbClr val="ACCBF9"/>
      </a:lt2>
      <a:accent1>
        <a:srgbClr val="5C83C4"/>
      </a:accent1>
      <a:accent2>
        <a:srgbClr val="2C599D"/>
      </a:accent2>
      <a:accent3>
        <a:srgbClr val="1A3B70"/>
      </a:accent3>
      <a:accent4>
        <a:srgbClr val="FA6F1A"/>
      </a:accent4>
      <a:accent5>
        <a:srgbClr val="11224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3_LW_v2" id="{C590A786-F65F-42F6-9E48-12C78E3C86B3}" vid="{FEE92C9D-6350-4ECD-87A4-004D12BB2B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EA9014-ED64-4558-B1E1-D03F0EE32B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B19EB750-A6DA-4BE8-B87B-FC499FE733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Geometric presentation</Template>
  <TotalTime>110</TotalTime>
  <Words>296</Words>
  <Application>Microsoft Office PowerPoint</Application>
  <PresentationFormat>Widescreen</PresentationFormat>
  <Paragraphs>39</Paragraphs>
  <Slides>9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Bahnschrift</vt:lpstr>
      <vt:lpstr>Calibri</vt:lpstr>
      <vt:lpstr>Calibri Light</vt:lpstr>
      <vt:lpstr>Times New Roman</vt:lpstr>
      <vt:lpstr>Wingdings</vt:lpstr>
      <vt:lpstr>Office Theme</vt:lpstr>
      <vt:lpstr>--------------</vt:lpstr>
      <vt:lpstr>Agenda</vt:lpstr>
      <vt:lpstr>Project Overview</vt:lpstr>
      <vt:lpstr>Technical Stack</vt:lpstr>
      <vt:lpstr>Here comes output of my project …</vt:lpstr>
      <vt:lpstr>PowerPoint Presentation</vt:lpstr>
      <vt:lpstr>PowerPoint Presentation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trishanthi 2224</dc:creator>
  <cp:lastModifiedBy>trishanthi 2224</cp:lastModifiedBy>
  <cp:revision>2</cp:revision>
  <dcterms:created xsi:type="dcterms:W3CDTF">2025-09-28T12:00:36Z</dcterms:created>
  <dcterms:modified xsi:type="dcterms:W3CDTF">2025-10-04T06:32:41Z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